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BA6A3-F9F9-4E3E-BBF1-D0A29BEE8B63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D4DA5-449A-42EC-B225-CE069B2C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685800" y="19050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aseline="30000" dirty="0">
                <a:solidFill>
                  <a:srgbClr val="FF9600"/>
                </a:solidFill>
                <a:latin typeface="Arial" pitchFamily="34" charset="0"/>
                <a:cs typeface="Arial" pitchFamily="34" charset="0"/>
              </a:rPr>
              <a:t>Promoting the Production and Use of Sustainable Palm Oil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800" y="1828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aseline="30000" dirty="0" smtClean="0">
                <a:solidFill>
                  <a:srgbClr val="FF96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6000" baseline="30000" dirty="0">
              <a:solidFill>
                <a:srgbClr val="FF9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438400"/>
            <a:ext cx="70866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Production of Sustainable Palm Oil </a:t>
            </a:r>
            <a:endParaRPr lang="en-US" sz="40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014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Production of Sustainable Palm Oil </a:t>
            </a:r>
            <a:endParaRPr lang="en-US" sz="54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143000" y="2667000"/>
            <a:ext cx="7239000" cy="2971799"/>
          </a:xfrm>
        </p:spPr>
        <p:txBody>
          <a:bodyPr anchor="t"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dolor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sit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consectetur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dipisicing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elit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sed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eiusmod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incididunt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labore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dolore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magna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aliqua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>
                  <a:lumMod val="75000"/>
                </a:schemeClr>
              </a:buClr>
            </a:pPr>
            <a:endParaRPr lang="en-GB" sz="3600" baseline="30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75000"/>
                </a:schemeClr>
              </a:buClr>
            </a:pP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dolor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sit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consectetur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adipisicing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elit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sed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eiusmod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incididunt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labore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dolore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 magna </a:t>
            </a:r>
            <a:r>
              <a:rPr lang="en-GB" sz="3600" baseline="30000" dirty="0" err="1" smtClean="0">
                <a:latin typeface="Arial" pitchFamily="34" charset="0"/>
                <a:cs typeface="Arial" pitchFamily="34" charset="0"/>
              </a:rPr>
              <a:t>aliqua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>
                  <a:lumMod val="75000"/>
                </a:schemeClr>
              </a:buClr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64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</dc:creator>
  <cp:lastModifiedBy>Saleena</cp:lastModifiedBy>
  <cp:revision>25</cp:revision>
  <dcterms:created xsi:type="dcterms:W3CDTF">2011-08-10T04:22:48Z</dcterms:created>
  <dcterms:modified xsi:type="dcterms:W3CDTF">2011-09-02T12:05:16Z</dcterms:modified>
</cp:coreProperties>
</file>